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4" r:id="rId4"/>
    <p:sldId id="259" r:id="rId5"/>
    <p:sldId id="266" r:id="rId6"/>
    <p:sldId id="260" r:id="rId7"/>
    <p:sldId id="265" r:id="rId8"/>
    <p:sldId id="262" r:id="rId9"/>
    <p:sldId id="263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oE4DH_0Zov4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Actividad 1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Edmundo Calderón, Alonso Mijares, Diego Galván, Javier Corral, Ignacio Márquez y Gustavo Sánchez</a:t>
            </a:r>
          </a:p>
        </p:txBody>
      </p:sp>
    </p:spTree>
    <p:extLst>
      <p:ext uri="{BB962C8B-B14F-4D97-AF65-F5344CB8AC3E}">
        <p14:creationId xmlns:p14="http://schemas.microsoft.com/office/powerpoint/2010/main" val="71270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4308" y="938753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es-MX" sz="40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Grecia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129" y="1463371"/>
            <a:ext cx="4257813" cy="3193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06" y="843252"/>
            <a:ext cx="2847355" cy="44335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713" y="2397443"/>
            <a:ext cx="4580464" cy="30536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0471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s-MX" sz="4000" dirty="0"/>
              <a:t>Las musas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sz="quarter" idx="4"/>
          </p:nvPr>
        </p:nvSpPr>
        <p:spPr>
          <a:xfrm>
            <a:off x="6849684" y="2040834"/>
            <a:ext cx="4645152" cy="3829878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MX" sz="1800" dirty="0" err="1"/>
              <a:t>Caliíope</a:t>
            </a:r>
            <a:r>
              <a:rPr lang="es-MX" sz="1800" dirty="0"/>
              <a:t>: </a:t>
            </a:r>
            <a:r>
              <a:rPr lang="es-MX" sz="1800" dirty="0" err="1"/>
              <a:t>Poesia</a:t>
            </a:r>
            <a:r>
              <a:rPr lang="es-MX" sz="1800" dirty="0"/>
              <a:t> </a:t>
            </a:r>
            <a:r>
              <a:rPr lang="es-MX" sz="1800" dirty="0" err="1"/>
              <a:t>Epica</a:t>
            </a:r>
            <a:endParaRPr lang="es-MX" sz="1800" dirty="0"/>
          </a:p>
          <a:p>
            <a:pPr algn="ctr">
              <a:lnSpc>
                <a:spcPct val="100000"/>
              </a:lnSpc>
            </a:pPr>
            <a:r>
              <a:rPr lang="es-MX" sz="1800" dirty="0"/>
              <a:t>Clío: Historia</a:t>
            </a:r>
          </a:p>
          <a:p>
            <a:pPr algn="ctr">
              <a:lnSpc>
                <a:spcPct val="100000"/>
              </a:lnSpc>
            </a:pPr>
            <a:r>
              <a:rPr lang="es-MX" sz="1800" dirty="0" err="1"/>
              <a:t>Erató</a:t>
            </a:r>
            <a:r>
              <a:rPr lang="es-MX" sz="1800" dirty="0"/>
              <a:t>: </a:t>
            </a:r>
            <a:r>
              <a:rPr lang="es-MX" sz="1800" dirty="0" err="1"/>
              <a:t>Poesia</a:t>
            </a:r>
            <a:r>
              <a:rPr lang="es-MX" sz="1800" dirty="0"/>
              <a:t> lirica</a:t>
            </a:r>
          </a:p>
          <a:p>
            <a:pPr algn="ctr">
              <a:lnSpc>
                <a:spcPct val="100000"/>
              </a:lnSpc>
            </a:pPr>
            <a:r>
              <a:rPr lang="es-MX" sz="1800" dirty="0"/>
              <a:t>Euterpe: </a:t>
            </a:r>
            <a:r>
              <a:rPr lang="es-MX" sz="1800" dirty="0" err="1"/>
              <a:t>Cancion</a:t>
            </a:r>
            <a:endParaRPr lang="es-MX" sz="1800" dirty="0"/>
          </a:p>
          <a:p>
            <a:pPr algn="ctr">
              <a:lnSpc>
                <a:spcPct val="100000"/>
              </a:lnSpc>
            </a:pPr>
            <a:r>
              <a:rPr lang="es-MX" sz="1800" dirty="0" err="1"/>
              <a:t>Melpomene</a:t>
            </a:r>
            <a:r>
              <a:rPr lang="es-MX" sz="1800" dirty="0"/>
              <a:t>: Tragedia</a:t>
            </a:r>
          </a:p>
          <a:p>
            <a:pPr algn="ctr">
              <a:lnSpc>
                <a:spcPct val="100000"/>
              </a:lnSpc>
            </a:pPr>
            <a:r>
              <a:rPr lang="es-MX" sz="1800" dirty="0" err="1"/>
              <a:t>Polimna</a:t>
            </a:r>
            <a:r>
              <a:rPr lang="es-MX" sz="1800" dirty="0"/>
              <a:t>: Himnos</a:t>
            </a:r>
          </a:p>
          <a:p>
            <a:pPr algn="ctr">
              <a:lnSpc>
                <a:spcPct val="100000"/>
              </a:lnSpc>
            </a:pPr>
            <a:r>
              <a:rPr lang="es-MX" sz="1800" dirty="0" err="1"/>
              <a:t>Terpsicore</a:t>
            </a:r>
            <a:r>
              <a:rPr lang="es-MX" sz="1800" dirty="0"/>
              <a:t>: Baile</a:t>
            </a:r>
          </a:p>
          <a:p>
            <a:pPr algn="ctr">
              <a:lnSpc>
                <a:spcPct val="100000"/>
              </a:lnSpc>
            </a:pPr>
            <a:r>
              <a:rPr lang="es-MX" sz="1800" dirty="0" err="1"/>
              <a:t>Talia</a:t>
            </a:r>
            <a:r>
              <a:rPr lang="es-MX" sz="1800" dirty="0"/>
              <a:t>: Comedia</a:t>
            </a:r>
          </a:p>
          <a:p>
            <a:pPr algn="ctr">
              <a:lnSpc>
                <a:spcPct val="100000"/>
              </a:lnSpc>
            </a:pPr>
            <a:r>
              <a:rPr lang="es-MX" sz="1800" dirty="0"/>
              <a:t>Urania: </a:t>
            </a:r>
            <a:r>
              <a:rPr lang="es-MX" sz="1800" dirty="0" err="1"/>
              <a:t>Astronomia</a:t>
            </a:r>
            <a:endParaRPr lang="es-MX" sz="1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557" y="2451909"/>
            <a:ext cx="5687342" cy="3007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753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Emociones en la música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1" y="2131529"/>
            <a:ext cx="6210300" cy="3257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11732" b="12076"/>
          <a:stretch/>
        </p:blipFill>
        <p:spPr>
          <a:xfrm>
            <a:off x="525576" y="3189909"/>
            <a:ext cx="5822215" cy="2495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65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1822" y="937041"/>
            <a:ext cx="9603275" cy="1049235"/>
          </a:xfrm>
        </p:spPr>
        <p:txBody>
          <a:bodyPr>
            <a:normAutofit/>
          </a:bodyPr>
          <a:lstStyle/>
          <a:p>
            <a:r>
              <a:rPr lang="es-MX" sz="3600" dirty="0"/>
              <a:t>Las películas</a:t>
            </a:r>
          </a:p>
        </p:txBody>
      </p:sp>
      <p:pic>
        <p:nvPicPr>
          <p:cNvPr id="7" name="Imagen 6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t="12514" r="13083" b="13743"/>
          <a:stretch/>
        </p:blipFill>
        <p:spPr>
          <a:xfrm>
            <a:off x="822877" y="2464905"/>
            <a:ext cx="6667651" cy="31805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r="18563"/>
          <a:stretch/>
        </p:blipFill>
        <p:spPr>
          <a:xfrm>
            <a:off x="6539464" y="2079041"/>
            <a:ext cx="5058728" cy="27935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64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La música y tu cerebro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58" y="2067339"/>
            <a:ext cx="4884461" cy="2894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6393"/>
          <a:stretch/>
        </p:blipFill>
        <p:spPr>
          <a:xfrm>
            <a:off x="6268278" y="2924635"/>
            <a:ext cx="5433392" cy="28533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674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8083" y="963545"/>
            <a:ext cx="9603275" cy="1049235"/>
          </a:xfrm>
        </p:spPr>
        <p:txBody>
          <a:bodyPr>
            <a:normAutofit/>
          </a:bodyPr>
          <a:lstStyle/>
          <a:p>
            <a:r>
              <a:rPr lang="es-MX" sz="4000" dirty="0"/>
              <a:t>El efecto Mozart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19484"/>
          <a:stretch/>
        </p:blipFill>
        <p:spPr>
          <a:xfrm>
            <a:off x="2078366" y="2310850"/>
            <a:ext cx="8402707" cy="4174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125" y="3026423"/>
            <a:ext cx="3225043" cy="345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7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88725" y="1003302"/>
            <a:ext cx="9603275" cy="1049235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s-MX" sz="4000" dirty="0"/>
              <a:t>Sinfonías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9" y="1329136"/>
            <a:ext cx="2850408" cy="4282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932" y="2239617"/>
            <a:ext cx="6424671" cy="3475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519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4000" dirty="0"/>
              <a:t>EDUCACION y un mundo sin música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406" y="2140433"/>
            <a:ext cx="5684621" cy="37916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35" y="2140433"/>
            <a:ext cx="4433516" cy="1788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161" y="3552424"/>
            <a:ext cx="4572664" cy="23796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24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19057" y="2553806"/>
            <a:ext cx="9603275" cy="1049235"/>
          </a:xfrm>
        </p:spPr>
        <p:txBody>
          <a:bodyPr anchor="ctr">
            <a:noAutofit/>
          </a:bodyPr>
          <a:lstStyle/>
          <a:p>
            <a:pPr algn="ctr"/>
            <a:r>
              <a:rPr lang="es-MX" sz="8800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615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728</TotalTime>
  <Words>73</Words>
  <Application>Microsoft Office PowerPoint</Application>
  <PresentationFormat>Panorámica</PresentationFormat>
  <Paragraphs>20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Galería</vt:lpstr>
      <vt:lpstr>Actividad 1</vt:lpstr>
      <vt:lpstr>Grecia </vt:lpstr>
      <vt:lpstr>Las musas</vt:lpstr>
      <vt:lpstr>Emociones en la música </vt:lpstr>
      <vt:lpstr>Las películas</vt:lpstr>
      <vt:lpstr>La música y tu cerebro</vt:lpstr>
      <vt:lpstr>El efecto Mozart</vt:lpstr>
      <vt:lpstr>Sinfonías</vt:lpstr>
      <vt:lpstr>EDUCACION y un mundo sin música 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Actividad 1</dc:title>
  <dc:creator>kanelo coral</dc:creator>
  <cp:lastModifiedBy>kanelo coral</cp:lastModifiedBy>
  <cp:revision>9</cp:revision>
  <dcterms:created xsi:type="dcterms:W3CDTF">2019-08-15T16:10:29Z</dcterms:created>
  <dcterms:modified xsi:type="dcterms:W3CDTF">2019-08-17T03:19:57Z</dcterms:modified>
</cp:coreProperties>
</file>